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60" r:id="rId3"/>
    <p:sldId id="261" r:id="rId4"/>
    <p:sldId id="263" r:id="rId5"/>
    <p:sldId id="256" r:id="rId6"/>
    <p:sldId id="262" r:id="rId7"/>
    <p:sldId id="257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51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25BA1-5704-4ACD-8834-DA809F66237B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CE09-33DE-41F4-85F9-DC39309AD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0AE6-9763-4E26-A0B9-A19524ED71CB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8DDD-C28E-4E68-BE31-206E4A50E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F812-F352-479E-99DD-A5C1C924F845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8DDD-C28E-4E68-BE31-206E4A50E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77F4-0CA4-4386-AB91-7E0DE37DF240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8DDD-C28E-4E68-BE31-206E4A50E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445-6E3B-4C75-B78C-5A722E0D9115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8DDD-C28E-4E68-BE31-206E4A50E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6065-74BD-4D9C-956D-7C3F60223D68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8DDD-C28E-4E68-BE31-206E4A50E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814D-82C2-4A10-86FA-795F9BB2BEAD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8DDD-C28E-4E68-BE31-206E4A50E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A71C-776C-4A68-A4DA-C2519A589ABF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8DDD-C28E-4E68-BE31-206E4A50E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C5D0-7954-4898-A670-CD746EB32401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8DDD-C28E-4E68-BE31-206E4A50E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223A-692B-4FCD-8520-135EF0A932A9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8DDD-C28E-4E68-BE31-206E4A50E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36FF-006E-4231-BF26-6904377B931E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8DDD-C28E-4E68-BE31-206E4A50E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DBF3-DE6E-4F53-A449-4065A7D2893C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C18DDD-C28E-4E68-BE31-206E4A50E3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B80BB6-DE59-4104-84A4-7B1C4AFB7566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C18DDD-C28E-4E68-BE31-206E4A50E3F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3008313" cy="793750"/>
          </a:xfrm>
        </p:spPr>
        <p:txBody>
          <a:bodyPr/>
          <a:lstStyle/>
          <a:p>
            <a:pPr algn="ctr">
              <a:defRPr/>
            </a:pPr>
            <a:r>
              <a:rPr lang="bn-BD" sz="4400" u="wavyDbl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u="wavyDbl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143000"/>
            <a:ext cx="3505200" cy="4983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n-IN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উ‍ৎপল বিশ্বাস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লখাইডাংগা মাধ্যমিক বিদ্যালয়</a:t>
            </a:r>
            <a:r>
              <a:rPr lang="bn-BD" sz="4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মণিরামপুর, যশোর।</a:t>
            </a:r>
          </a:p>
          <a:p>
            <a:pPr>
              <a:defRPr/>
            </a:pPr>
            <a:endParaRPr lang="bn-BD" sz="2000" b="1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৬ষ্ঠ</a:t>
            </a:r>
            <a:r>
              <a:rPr lang="bn-BD" sz="2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শ্রেণী</a:t>
            </a:r>
          </a:p>
          <a:p>
            <a:pPr>
              <a:defRPr/>
            </a:pP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2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2400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 অধ্যায়ঃ </a:t>
            </a:r>
            <a:r>
              <a:rPr lang="en-US" sz="24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অধাতু</a:t>
            </a:r>
            <a:endParaRPr lang="bn-BD" sz="2400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১5</a:t>
            </a: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/১</a:t>
            </a:r>
            <a:r>
              <a:rPr lang="en-US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ইং</a:t>
            </a:r>
          </a:p>
          <a:p>
            <a:pPr>
              <a:defRPr/>
            </a:pP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মিঃ</a:t>
            </a:r>
          </a:p>
        </p:txBody>
      </p:sp>
      <p:pic>
        <p:nvPicPr>
          <p:cNvPr id="52227" name="Content Placeholder 5" descr="Maa T.com_panjia (15)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29200" y="2133600"/>
            <a:ext cx="3146461" cy="3429000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7008E-0E7D-4329-92D4-B15519F284A7}" type="datetime1">
              <a:rPr lang="en-US" smtClean="0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4800" y="762000"/>
            <a:ext cx="4648200" cy="11080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600" b="1" u="dotted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u="dotted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810000" cy="1112838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99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অধাতুর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E323-82B4-44B1-A0EA-164C7AA04922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8DDD-C28E-4E68-BE31-206E4A50E3F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0"/>
            <a:ext cx="4724400" cy="13716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sz="88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flower-game-screenshot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929" y="884400"/>
            <a:ext cx="7543800" cy="4297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587375"/>
            <a:ext cx="5257800" cy="1470025"/>
          </a:xfrm>
        </p:spPr>
        <p:txBody>
          <a:bodyPr>
            <a:normAutofit/>
          </a:bodyPr>
          <a:lstStyle/>
          <a:p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আচরণিক উদ্দেশ্য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8077200" cy="28956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অধাতু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অধাতুর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অধাতুর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3857-AD76-40E6-A180-A4BDDEA62CE5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wipe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talsuppliers_l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838200"/>
            <a:ext cx="3810000" cy="2628698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12E6-DA0B-48B6-9763-B6416F966AF0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8DDD-C28E-4E68-BE31-206E4A50E3F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Content Placeholder 3" descr="metalsuppliers_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914399"/>
            <a:ext cx="3473343" cy="2528623"/>
          </a:xfrm>
          <a:prstGeom prst="rect">
            <a:avLst/>
          </a:prstGeom>
        </p:spPr>
      </p:pic>
      <p:pic>
        <p:nvPicPr>
          <p:cNvPr id="8" name="Content Placeholder 3" descr="metalsuppliers_l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657600"/>
            <a:ext cx="3581400" cy="2667000"/>
          </a:xfrm>
          <a:prstGeom prst="rect">
            <a:avLst/>
          </a:prstGeom>
        </p:spPr>
      </p:pic>
      <p:pic>
        <p:nvPicPr>
          <p:cNvPr id="9" name="Content Placeholder 3" descr="metalsuppliers_l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756" y="3648456"/>
            <a:ext cx="3509644" cy="267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অধাতু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A963-4342-43AD-9A5F-FACED27BC1D9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8DDD-C28E-4E68-BE31-206E4A50E3F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838200"/>
            <a:ext cx="43434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Content Placeholder 9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3505200" y="3200400"/>
          <a:ext cx="2218266" cy="1871662"/>
        </p:xfrm>
        <a:graphic>
          <a:graphicData uri="http://schemas.openxmlformats.org/presentationml/2006/ole">
            <p:oleObj spid="_x0000_s1031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094B-E439-44D6-B3B8-1E983E6B6C75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8DDD-C28E-4E68-BE31-206E4A50E3F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5814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8229600" cy="762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অধাতুর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F03F-081C-4F17-97BB-0D9B767040DF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8DDD-C28E-4E68-BE31-206E4A50E3F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47244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4111625" y="3394075"/>
          <a:ext cx="914400" cy="771525"/>
        </p:xfrm>
        <a:graphic>
          <a:graphicData uri="http://schemas.openxmlformats.org/presentationml/2006/ole">
            <p:oleObj spid="_x0000_s2050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EE3B-A3A6-4C3F-A467-6E0D76031059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8DDD-C28E-4E68-BE31-206E4A50E3F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1242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1"/>
            <a:ext cx="8229600" cy="9143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অধাতুর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F5F4-3C5C-4652-9C10-6877319D543C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8DDD-C28E-4E68-BE31-206E4A50E3F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27432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09801"/>
            <a:ext cx="6477000" cy="3276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অধাতু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চিনবে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FCD0-C2D9-4A71-B406-79A61FDB289A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8DDD-C28E-4E68-BE31-206E4A50E3F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</TotalTime>
  <Words>112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Flow</vt:lpstr>
      <vt:lpstr>Packager Shell Object</vt:lpstr>
      <vt:lpstr>পরিচিতি</vt:lpstr>
      <vt:lpstr>আচরণিক উদ্দেশ্য</vt:lpstr>
      <vt:lpstr>Slide 3</vt:lpstr>
      <vt:lpstr>ধাতু ও অধাতু</vt:lpstr>
      <vt:lpstr>ভিডিওটি লক্ষ্য কর</vt:lpstr>
      <vt:lpstr>জোড়ায় কাজ</vt:lpstr>
      <vt:lpstr>ভিডিওটি লক্ষ্য কর</vt:lpstr>
      <vt:lpstr>দলীয় কাজ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NEER</dc:creator>
  <cp:lastModifiedBy>UTPAL</cp:lastModifiedBy>
  <cp:revision>36</cp:revision>
  <dcterms:created xsi:type="dcterms:W3CDTF">2013-03-19T04:09:04Z</dcterms:created>
  <dcterms:modified xsi:type="dcterms:W3CDTF">2013-09-18T07:20:52Z</dcterms:modified>
</cp:coreProperties>
</file>